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2754750a.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d8d319cff7b2.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d8d3248ed45b.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d8d31d17b51d.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d8d37f7391d6.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d8d37c6bb9f8.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47e8899.png"/>
<Relationship Id="rId3" Type="http://schemas.openxmlformats.org/officeDocument/2006/relationships/image" Target="../media/filed8d3f39f71d.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268e98ba.png"/>
<Relationship Id="rId3" Type="http://schemas.openxmlformats.org/officeDocument/2006/relationships/image" Target="../media/filed8d35bccef1c.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6b664659.png"/>
<Relationship Id="rId3" Type="http://schemas.openxmlformats.org/officeDocument/2006/relationships/image" Target="../media/filed8d3794b425.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33beed06.png"/>
<Relationship Id="rId3" Type="http://schemas.openxmlformats.org/officeDocument/2006/relationships/image" Target="../media/filed8d33bbb3f74.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242f74f.png"/>
<Relationship Id="rId3" Type="http://schemas.openxmlformats.org/officeDocument/2006/relationships/image" Target="../media/filed8d37a7a64b1.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7968df48.png"/>
<Relationship Id="rId3" Type="http://schemas.openxmlformats.org/officeDocument/2006/relationships/image" Target="../media/filed8d3541b2e3d.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4478d1ee.png"/>
<Relationship Id="rId3" Type="http://schemas.openxmlformats.org/officeDocument/2006/relationships/image" Target="../media/filed8d3581e8360.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8d33b4340d2.png"/>
<Relationship Id="rId3" Type="http://schemas.openxmlformats.org/officeDocument/2006/relationships/image" Target="../media/filed8d33c54b963.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2e394ea3.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3459c70a.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721a7c5f.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28db7b7f.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6188e3cd.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6223d9c1.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8d31fad403d.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261,557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30,146.0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17,804,704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31,484.8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2,861,188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31,041.6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494,140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46,429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28,815.9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33,446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39,108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34,770.7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29,149.5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48,195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31,677.6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30,145.3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261,557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30,146.0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2,861,188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31,041.6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17,804,704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31,484.8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31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31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954.7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899.8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1,086.5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494,140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1,021.8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31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2022-03-31T16:27:57Z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